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92CD367-5DCB-4309-A8A3-1D9E879D2CB3}" type="datetimeFigureOut">
              <a:rPr lang="en-US" smtClean="0"/>
              <a:t>4/26/2011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CD367-5DCB-4309-A8A3-1D9E879D2CB3}" type="datetimeFigureOut">
              <a:rPr lang="en-US" smtClean="0"/>
              <a:t>4/26/2011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CD367-5DCB-4309-A8A3-1D9E879D2CB3}" type="datetimeFigureOut">
              <a:rPr lang="en-US" smtClean="0"/>
              <a:t>4/26/2011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92CD367-5DCB-4309-A8A3-1D9E879D2CB3}" type="datetimeFigureOut">
              <a:rPr lang="en-US" smtClean="0"/>
              <a:t>4/26/2011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92CD367-5DCB-4309-A8A3-1D9E879D2CB3}" type="datetimeFigureOut">
              <a:rPr lang="en-US" smtClean="0"/>
              <a:t>4/26/2011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92CD367-5DCB-4309-A8A3-1D9E879D2CB3}" type="datetimeFigureOut">
              <a:rPr lang="en-US" smtClean="0"/>
              <a:t>4/26/2011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92CD367-5DCB-4309-A8A3-1D9E879D2CB3}" type="datetimeFigureOut">
              <a:rPr lang="en-US" smtClean="0"/>
              <a:t>4/26/2011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CD367-5DCB-4309-A8A3-1D9E879D2CB3}" type="datetimeFigureOut">
              <a:rPr lang="en-US" smtClean="0"/>
              <a:t>4/26/2011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92CD367-5DCB-4309-A8A3-1D9E879D2CB3}" type="datetimeFigureOut">
              <a:rPr lang="en-US" smtClean="0"/>
              <a:t>4/26/2011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92CD367-5DCB-4309-A8A3-1D9E879D2CB3}" type="datetimeFigureOut">
              <a:rPr lang="en-US" smtClean="0"/>
              <a:t>4/26/2011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92CD367-5DCB-4309-A8A3-1D9E879D2CB3}" type="datetimeFigureOut">
              <a:rPr lang="en-US" smtClean="0"/>
              <a:t>4/26/2011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92CD367-5DCB-4309-A8A3-1D9E879D2CB3}" type="datetimeFigureOut">
              <a:rPr lang="en-US" smtClean="0"/>
              <a:t>4/26/2011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3B10B91-E9CE-40A0-B2E0-322FB4EF8CE9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Farewell to Manzanar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</a:p>
          <a:p>
            <a:pPr algn="l"/>
            <a:r>
              <a:rPr lang="en-US" dirty="0" smtClean="0"/>
              <a:t>Hannah P.1/2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244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Aggravated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make more severe or worse</a:t>
            </a:r>
          </a:p>
          <a:p>
            <a:r>
              <a:rPr lang="en-US" dirty="0" smtClean="0"/>
              <a:t>They left us aggravated in the pouring, ice cold rain</a:t>
            </a:r>
            <a:r>
              <a:rPr lang="en-US" dirty="0" smtClean="0"/>
              <a:t>.</a:t>
            </a:r>
          </a:p>
          <a:p>
            <a:r>
              <a:rPr lang="en-US" i="1" dirty="0" smtClean="0"/>
              <a:t>Aggravated=long word</a:t>
            </a:r>
          </a:p>
          <a:p>
            <a:r>
              <a:rPr lang="en-US" i="1" dirty="0" smtClean="0"/>
              <a:t>Waiting outside=long time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20161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Intangible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Incapable of being touched</a:t>
            </a:r>
          </a:p>
          <a:p>
            <a:r>
              <a:rPr lang="en-US" dirty="0" smtClean="0"/>
              <a:t>The glass sculpture was intangible because if pressure was applied, it would break</a:t>
            </a:r>
            <a:r>
              <a:rPr lang="en-US" dirty="0" smtClean="0"/>
              <a:t>.</a:t>
            </a:r>
          </a:p>
          <a:p>
            <a:r>
              <a:rPr lang="en-US" i="1" dirty="0" smtClean="0"/>
              <a:t>The tangle was intangible.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57043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Promenade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stroll or walk in a public place</a:t>
            </a:r>
          </a:p>
          <a:p>
            <a:r>
              <a:rPr lang="en-US" dirty="0" smtClean="0"/>
              <a:t>There were people promenading down the road in New York City</a:t>
            </a:r>
            <a:r>
              <a:rPr lang="en-US" dirty="0" smtClean="0"/>
              <a:t>.</a:t>
            </a:r>
          </a:p>
          <a:p>
            <a:r>
              <a:rPr lang="en-US" i="1" dirty="0" smtClean="0"/>
              <a:t>Before prom, we had a promenade.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46091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bring to a state of peace; calm</a:t>
            </a:r>
          </a:p>
          <a:p>
            <a:r>
              <a:rPr lang="en-US" dirty="0" smtClean="0"/>
              <a:t>The mother needed to pacify the screaming child</a:t>
            </a:r>
            <a:r>
              <a:rPr lang="en-US" dirty="0" smtClean="0"/>
              <a:t>.</a:t>
            </a:r>
          </a:p>
          <a:p>
            <a:r>
              <a:rPr lang="en-US" i="1" dirty="0" smtClean="0"/>
              <a:t>Pacifier=pacify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184229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Oblivion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state of being completely forgotten or unknown</a:t>
            </a:r>
          </a:p>
          <a:p>
            <a:r>
              <a:rPr lang="en-US" dirty="0" smtClean="0"/>
              <a:t>The student was oblivion after they moved away.</a:t>
            </a:r>
          </a:p>
          <a:p>
            <a:r>
              <a:rPr lang="en-US" i="1" dirty="0" smtClean="0"/>
              <a:t>Oblivion/oblivious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8000250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Sustaining life; nourishment</a:t>
            </a:r>
          </a:p>
          <a:p>
            <a:r>
              <a:rPr lang="en-US" dirty="0" smtClean="0"/>
              <a:t>The plant needed sustenance to live.</a:t>
            </a:r>
          </a:p>
          <a:p>
            <a:r>
              <a:rPr lang="en-US" i="1" dirty="0" smtClean="0"/>
              <a:t>Sustain--&gt;sustenance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8410442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Subdued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Quiet; inhibited; controlled</a:t>
            </a:r>
          </a:p>
          <a:p>
            <a:r>
              <a:rPr lang="en-US" dirty="0" smtClean="0"/>
              <a:t>The subdued children never were a problem in the classroom.</a:t>
            </a:r>
          </a:p>
          <a:p>
            <a:r>
              <a:rPr lang="en-US" i="1" dirty="0" smtClean="0"/>
              <a:t>The sub kept the kids subdued.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161234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Lethargy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state of being drowsy or dull</a:t>
            </a:r>
          </a:p>
          <a:p>
            <a:r>
              <a:rPr lang="en-US" dirty="0" smtClean="0"/>
              <a:t>She was lethargy after staying up all night.</a:t>
            </a:r>
          </a:p>
          <a:p>
            <a:r>
              <a:rPr lang="en-US" i="1" dirty="0" smtClean="0"/>
              <a:t>Lethargy=groggy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596156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agree or concur</a:t>
            </a:r>
          </a:p>
          <a:p>
            <a:r>
              <a:rPr lang="en-US" dirty="0" smtClean="0"/>
              <a:t>She assented to doing her homework after she found out her mom would give her chocolate afterwards.</a:t>
            </a:r>
          </a:p>
          <a:p>
            <a:r>
              <a:rPr lang="en-US" i="1" dirty="0" smtClean="0"/>
              <a:t>Assenting=agreeing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643132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surrender unconditionally</a:t>
            </a:r>
          </a:p>
          <a:p>
            <a:r>
              <a:rPr lang="en-US" dirty="0" smtClean="0"/>
              <a:t>The basketball team capitulated after they found out that they didn’t have enough players to play.</a:t>
            </a:r>
          </a:p>
          <a:p>
            <a:r>
              <a:rPr lang="en-US" i="1" dirty="0" smtClean="0"/>
              <a:t>They captured the capitulated team.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402095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Confiscators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seize by authority</a:t>
            </a:r>
          </a:p>
          <a:p>
            <a:r>
              <a:rPr lang="en-US" dirty="0" smtClean="0"/>
              <a:t>The confiscators took away the Japanese documents away from us because they might have secret information in them</a:t>
            </a:r>
            <a:r>
              <a:rPr lang="en-US" dirty="0" smtClean="0"/>
              <a:t>.</a:t>
            </a:r>
          </a:p>
          <a:p>
            <a:r>
              <a:rPr lang="en-US" i="1" dirty="0" smtClean="0"/>
              <a:t>Confiscators confiscate cool cars.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6841234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Assertive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Confidently</a:t>
            </a:r>
            <a:r>
              <a:rPr lang="en-US" dirty="0" smtClean="0"/>
              <a:t> aggressive or self-assured</a:t>
            </a:r>
          </a:p>
          <a:p>
            <a:r>
              <a:rPr lang="en-US" dirty="0" smtClean="0"/>
              <a:t>The bully acted assertive towards the younger kid.</a:t>
            </a:r>
          </a:p>
          <a:p>
            <a:r>
              <a:rPr lang="en-US" i="1" dirty="0" smtClean="0"/>
              <a:t>Aggressive, assured, and assertive all have double letters.</a:t>
            </a:r>
            <a:endParaRPr lang="en-US" i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2892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false or copied, genuine, real</a:t>
            </a:r>
          </a:p>
          <a:p>
            <a:r>
              <a:rPr lang="en-US" dirty="0" smtClean="0"/>
              <a:t>The Chinese food was so authentic, the customers thought it was imported from China!</a:t>
            </a:r>
          </a:p>
          <a:p>
            <a:r>
              <a:rPr lang="en-US" i="1" dirty="0" smtClean="0"/>
              <a:t>Authentic Authors are real.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980234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www.dictionary.com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883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Sinister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Bad, evil, wicked</a:t>
            </a:r>
          </a:p>
          <a:p>
            <a:r>
              <a:rPr lang="en-US" dirty="0" smtClean="0"/>
              <a:t>The sinister man robbed our house and stole everything in it</a:t>
            </a:r>
            <a:r>
              <a:rPr lang="en-US" dirty="0" smtClean="0"/>
              <a:t>.</a:t>
            </a:r>
          </a:p>
          <a:p>
            <a:r>
              <a:rPr lang="en-US" i="1" dirty="0" smtClean="0"/>
              <a:t>Sinister spies spook spiders.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70938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Ineffective, useless, no result</a:t>
            </a:r>
          </a:p>
          <a:p>
            <a:r>
              <a:rPr lang="en-US" dirty="0" smtClean="0"/>
              <a:t>The study guide was futile if you did not use it</a:t>
            </a:r>
            <a:r>
              <a:rPr lang="en-US" dirty="0" smtClean="0"/>
              <a:t>.</a:t>
            </a:r>
          </a:p>
          <a:p>
            <a:r>
              <a:rPr lang="en-US" i="1" dirty="0" smtClean="0"/>
              <a:t>It was futile to rip up the tile.</a:t>
            </a:r>
            <a:endParaRPr lang="en-US" i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940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Nobility or worthiness of a person</a:t>
            </a:r>
          </a:p>
          <a:p>
            <a:r>
              <a:rPr lang="en-US" dirty="0" smtClean="0"/>
              <a:t>The President has a lot of dignity because lots of people have respect for him</a:t>
            </a:r>
            <a:r>
              <a:rPr lang="en-US" dirty="0" smtClean="0"/>
              <a:t>.</a:t>
            </a:r>
          </a:p>
          <a:p>
            <a:r>
              <a:rPr lang="en-US" i="1" dirty="0" smtClean="0"/>
              <a:t>Dig some dignity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83111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Fruitless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Useless, unproductive</a:t>
            </a:r>
          </a:p>
          <a:p>
            <a:r>
              <a:rPr lang="en-US" dirty="0" smtClean="0"/>
              <a:t>Seat-belts are fruitless if you do not use them correctly</a:t>
            </a:r>
            <a:r>
              <a:rPr lang="en-US" dirty="0" smtClean="0"/>
              <a:t>.</a:t>
            </a:r>
          </a:p>
          <a:p>
            <a:r>
              <a:rPr lang="en-US" i="1" dirty="0" smtClean="0"/>
              <a:t>A tree without fruit is worthless.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62309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be confined sometimes as prisoners</a:t>
            </a:r>
          </a:p>
          <a:p>
            <a:r>
              <a:rPr lang="en-US" dirty="0" smtClean="0"/>
              <a:t>They sent us to internment camps after the attack at Pearl Harbor because we are Japanese</a:t>
            </a:r>
            <a:r>
              <a:rPr lang="en-US" dirty="0" smtClean="0"/>
              <a:t>.</a:t>
            </a:r>
          </a:p>
          <a:p>
            <a:r>
              <a:rPr lang="en-US" i="1" dirty="0" smtClean="0"/>
              <a:t>Enter internment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008939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(hostile) the feeling of being opposed to someone or something; not friendly or generous</a:t>
            </a:r>
          </a:p>
          <a:p>
            <a:r>
              <a:rPr lang="en-US" dirty="0" smtClean="0"/>
              <a:t>The man treated us with hostility because we were Japanese</a:t>
            </a:r>
            <a:r>
              <a:rPr lang="en-US" dirty="0" smtClean="0"/>
              <a:t>.</a:t>
            </a:r>
          </a:p>
          <a:p>
            <a:r>
              <a:rPr lang="en-US" i="1" dirty="0" smtClean="0"/>
              <a:t>No host should be hostile.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079500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Subordinate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 lesser importance</a:t>
            </a:r>
          </a:p>
          <a:p>
            <a:r>
              <a:rPr lang="en-US" dirty="0" smtClean="0"/>
              <a:t>She was subordinate because it was only her second week on her new job</a:t>
            </a:r>
            <a:r>
              <a:rPr lang="en-US" dirty="0" smtClean="0"/>
              <a:t>.</a:t>
            </a:r>
          </a:p>
          <a:p>
            <a:r>
              <a:rPr lang="en-US" i="1" dirty="0" smtClean="0"/>
              <a:t>Substitutes are subordinate than the regular teacher.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4449035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62</TotalTime>
  <Words>504</Words>
  <Application>Microsoft Office PowerPoint</Application>
  <PresentationFormat>On-screen Show (4:3)</PresentationFormat>
  <Paragraphs>86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Verve</vt:lpstr>
      <vt:lpstr>Farewell to Manzanar</vt:lpstr>
      <vt:lpstr>Confiscators</vt:lpstr>
      <vt:lpstr>Sinister</vt:lpstr>
      <vt:lpstr>Futile</vt:lpstr>
      <vt:lpstr>Dignity</vt:lpstr>
      <vt:lpstr>Fruitless</vt:lpstr>
      <vt:lpstr>Internment</vt:lpstr>
      <vt:lpstr>Hostility</vt:lpstr>
      <vt:lpstr>Subordinate</vt:lpstr>
      <vt:lpstr>Aggravated</vt:lpstr>
      <vt:lpstr>Intangible</vt:lpstr>
      <vt:lpstr>Promenade</vt:lpstr>
      <vt:lpstr>Pacify</vt:lpstr>
      <vt:lpstr>Oblivion</vt:lpstr>
      <vt:lpstr>Sustenance</vt:lpstr>
      <vt:lpstr>Subdued</vt:lpstr>
      <vt:lpstr>Lethargy</vt:lpstr>
      <vt:lpstr>Assented</vt:lpstr>
      <vt:lpstr>Capitulate</vt:lpstr>
      <vt:lpstr>Assertive</vt:lpstr>
      <vt:lpstr>Authentic</vt:lpstr>
      <vt:lpstr>Bibliography</vt:lpstr>
    </vt:vector>
  </TitlesOfParts>
  <Company>BCS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Farewell to Manzanar</dc:title>
  <dc:creator>BCS</dc:creator>
  <cp:lastModifiedBy>BCS</cp:lastModifiedBy>
  <cp:revision>7</cp:revision>
  <dcterms:created xsi:type="dcterms:W3CDTF">2011-04-20T14:04:08Z</dcterms:created>
  <dcterms:modified xsi:type="dcterms:W3CDTF">2011-04-26T13:57:58Z</dcterms:modified>
</cp:coreProperties>
</file>